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3" clrIdx="0">
    <p:extLst>
      <p:ext uri="{19B8F6BF-5375-455C-9EA6-DF929625EA0E}">
        <p15:presenceInfo xmlns:p15="http://schemas.microsoft.com/office/powerpoint/2012/main" xmlns="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2-01T15:13:27.097" idx="3">
    <p:pos x="4325" y="118"/>
    <p:text>user	01/02/2016
Add slide number (n/N, with N = total number of slides) on slide 1-N</p:text>
    <p:extLst>
      <p:ext uri="{C676402C-5697-4E1C-873F-D02D1690AC5C}">
        <p15:threadingInfo xmlns:p15="http://schemas.microsoft.com/office/powerpoint/2012/main" xmlns="" timeZoneBias="-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879CA-D5D8-42E5-BE79-5DC65A3023C0}" type="datetimeFigureOut">
              <a:rPr lang="it-IT" smtClean="0"/>
              <a:pPr/>
              <a:t>02/02/2016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3F91-8067-4D39-AA19-E850A1C600A2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879CA-D5D8-42E5-BE79-5DC65A3023C0}" type="datetimeFigureOut">
              <a:rPr lang="it-IT" smtClean="0"/>
              <a:pPr/>
              <a:t>02/02/2016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3F91-8067-4D39-AA19-E850A1C600A2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879CA-D5D8-42E5-BE79-5DC65A3023C0}" type="datetimeFigureOut">
              <a:rPr lang="it-IT" smtClean="0"/>
              <a:pPr/>
              <a:t>02/02/2016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3F91-8067-4D39-AA19-E850A1C600A2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879CA-D5D8-42E5-BE79-5DC65A3023C0}" type="datetimeFigureOut">
              <a:rPr lang="it-IT" smtClean="0"/>
              <a:pPr/>
              <a:t>02/02/2016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3F91-8067-4D39-AA19-E850A1C600A2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879CA-D5D8-42E5-BE79-5DC65A3023C0}" type="datetimeFigureOut">
              <a:rPr lang="it-IT" smtClean="0"/>
              <a:pPr/>
              <a:t>02/02/2016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3F91-8067-4D39-AA19-E850A1C600A2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879CA-D5D8-42E5-BE79-5DC65A3023C0}" type="datetimeFigureOut">
              <a:rPr lang="it-IT" smtClean="0"/>
              <a:pPr/>
              <a:t>02/02/2016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3F91-8067-4D39-AA19-E850A1C600A2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879CA-D5D8-42E5-BE79-5DC65A3023C0}" type="datetimeFigureOut">
              <a:rPr lang="it-IT" smtClean="0"/>
              <a:pPr/>
              <a:t>02/02/2016</a:t>
            </a:fld>
            <a:endParaRPr lang="en-GB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3F91-8067-4D39-AA19-E850A1C600A2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879CA-D5D8-42E5-BE79-5DC65A3023C0}" type="datetimeFigureOut">
              <a:rPr lang="it-IT" smtClean="0"/>
              <a:pPr/>
              <a:t>02/02/2016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3F91-8067-4D39-AA19-E850A1C600A2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879CA-D5D8-42E5-BE79-5DC65A3023C0}" type="datetimeFigureOut">
              <a:rPr lang="it-IT" smtClean="0"/>
              <a:pPr/>
              <a:t>02/02/2016</a:t>
            </a:fld>
            <a:endParaRPr lang="en-GB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3F91-8067-4D39-AA19-E850A1C600A2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879CA-D5D8-42E5-BE79-5DC65A3023C0}" type="datetimeFigureOut">
              <a:rPr lang="it-IT" smtClean="0"/>
              <a:pPr/>
              <a:t>02/02/2016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3F91-8067-4D39-AA19-E850A1C600A2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879CA-D5D8-42E5-BE79-5DC65A3023C0}" type="datetimeFigureOut">
              <a:rPr lang="it-IT" smtClean="0"/>
              <a:pPr/>
              <a:t>02/02/2016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3F91-8067-4D39-AA19-E850A1C600A2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879CA-D5D8-42E5-BE79-5DC65A3023C0}" type="datetimeFigureOut">
              <a:rPr lang="it-IT" smtClean="0"/>
              <a:pPr/>
              <a:t>02/02/2016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23F91-8067-4D39-AA19-E850A1C600A2}" type="slidenum">
              <a:rPr lang="en-GB" smtClean="0"/>
              <a:pPr/>
              <a:t>‹N›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Immagin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7" y="44712"/>
            <a:ext cx="720000" cy="720000"/>
          </a:xfrm>
          <a:prstGeom prst="rect">
            <a:avLst/>
          </a:prstGeom>
          <a:noFill/>
        </p:spPr>
      </p:pic>
      <p:pic>
        <p:nvPicPr>
          <p:cNvPr id="1025" name="Immagin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65952" y="44712"/>
            <a:ext cx="842552" cy="792000"/>
          </a:xfrm>
          <a:prstGeom prst="rect">
            <a:avLst/>
          </a:prstGeom>
          <a:noFill/>
        </p:spPr>
      </p:pic>
      <p:grpSp>
        <p:nvGrpSpPr>
          <p:cNvPr id="13" name="Gruppo 12"/>
          <p:cNvGrpSpPr/>
          <p:nvPr/>
        </p:nvGrpSpPr>
        <p:grpSpPr>
          <a:xfrm>
            <a:off x="2277560" y="116632"/>
            <a:ext cx="4588880" cy="570778"/>
            <a:chOff x="3908468" y="1382674"/>
            <a:chExt cx="4588880" cy="570778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-1" r="73885"/>
            <a:stretch/>
          </p:blipFill>
          <p:spPr bwMode="auto">
            <a:xfrm>
              <a:off x="3908468" y="1382674"/>
              <a:ext cx="1023572" cy="5400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CasellaDiTesto 14"/>
            <p:cNvSpPr txBox="1"/>
            <p:nvPr/>
          </p:nvSpPr>
          <p:spPr>
            <a:xfrm>
              <a:off x="4924190" y="1453315"/>
              <a:ext cx="3573158" cy="5001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Aft>
                  <a:spcPts val="300"/>
                </a:spcAft>
              </a:pPr>
              <a:r>
                <a:rPr lang="it-IT" sz="1200" i="1" dirty="0" err="1" smtClean="0">
                  <a:latin typeface="+mj-lt"/>
                </a:rPr>
                <a:t>University</a:t>
              </a:r>
              <a:r>
                <a:rPr lang="it-IT" sz="1200" i="1" dirty="0" smtClean="0">
                  <a:latin typeface="+mj-lt"/>
                </a:rPr>
                <a:t> of Pisa</a:t>
              </a:r>
            </a:p>
            <a:p>
              <a:pPr>
                <a:spcAft>
                  <a:spcPts val="300"/>
                </a:spcAft>
              </a:pPr>
              <a:r>
                <a:rPr lang="it-IT" sz="1200" i="1" dirty="0" err="1" smtClean="0">
                  <a:latin typeface="+mj-lt"/>
                </a:rPr>
                <a:t>PhD</a:t>
              </a:r>
              <a:r>
                <a:rPr lang="it-IT" sz="1200" i="1" dirty="0" smtClean="0">
                  <a:latin typeface="+mj-lt"/>
                </a:rPr>
                <a:t> </a:t>
              </a:r>
              <a:r>
                <a:rPr lang="it-IT" sz="1200" i="1" dirty="0" err="1" smtClean="0">
                  <a:latin typeface="+mj-lt"/>
                </a:rPr>
                <a:t>Programme</a:t>
              </a:r>
              <a:r>
                <a:rPr lang="it-IT" sz="1200" i="1" dirty="0" smtClean="0">
                  <a:latin typeface="+mj-lt"/>
                </a:rPr>
                <a:t> in </a:t>
              </a:r>
              <a:r>
                <a:rPr lang="it-IT" sz="1200" i="1" dirty="0" err="1" smtClean="0">
                  <a:latin typeface="+mj-lt"/>
                </a:rPr>
                <a:t>Agriculture</a:t>
              </a:r>
              <a:r>
                <a:rPr lang="it-IT" sz="1200" i="1" dirty="0" smtClean="0">
                  <a:latin typeface="+mj-lt"/>
                </a:rPr>
                <a:t>, </a:t>
              </a:r>
              <a:r>
                <a:rPr lang="it-IT" sz="1200" i="1" dirty="0" err="1" smtClean="0">
                  <a:latin typeface="+mj-lt"/>
                </a:rPr>
                <a:t>Food</a:t>
              </a:r>
              <a:r>
                <a:rPr lang="it-IT" sz="1200" i="1" dirty="0" smtClean="0">
                  <a:latin typeface="+mj-lt"/>
                </a:rPr>
                <a:t> and Environment</a:t>
              </a:r>
              <a:endParaRPr lang="it-IT" sz="1200" i="1" dirty="0">
                <a:latin typeface="+mj-lt"/>
              </a:endParaRPr>
            </a:p>
          </p:txBody>
        </p:sp>
      </p:grpSp>
      <p:sp>
        <p:nvSpPr>
          <p:cNvPr id="7" name="CasellaDiTesto 6"/>
          <p:cNvSpPr txBox="1"/>
          <p:nvPr/>
        </p:nvSpPr>
        <p:spPr>
          <a:xfrm>
            <a:off x="0" y="6500834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i="1" dirty="0" err="1">
                <a:latin typeface="+mj-lt"/>
                <a:ea typeface="Tahoma" pitchFamily="34" charset="0"/>
                <a:cs typeface="Tahoma" pitchFamily="34" charset="0"/>
              </a:rPr>
              <a:t>d</a:t>
            </a:r>
            <a:r>
              <a:rPr lang="it-IT" sz="1400" i="1" dirty="0" err="1" smtClean="0">
                <a:latin typeface="+mj-lt"/>
                <a:ea typeface="Tahoma" pitchFamily="34" charset="0"/>
                <a:cs typeface="Tahoma" pitchFamily="34" charset="0"/>
              </a:rPr>
              <a:t>d</a:t>
            </a:r>
            <a:r>
              <a:rPr lang="it-IT" sz="1400" i="1" dirty="0" smtClean="0">
                <a:latin typeface="+mj-lt"/>
                <a:ea typeface="Tahoma" pitchFamily="34" charset="0"/>
                <a:cs typeface="Tahoma" pitchFamily="34" charset="0"/>
              </a:rPr>
              <a:t>-mm-</a:t>
            </a:r>
            <a:r>
              <a:rPr lang="it-IT" sz="1400" i="1" dirty="0" err="1" smtClean="0">
                <a:latin typeface="+mj-lt"/>
                <a:ea typeface="Tahoma" pitchFamily="34" charset="0"/>
                <a:cs typeface="Tahoma" pitchFamily="34" charset="0"/>
              </a:rPr>
              <a:t>yy</a:t>
            </a:r>
            <a:endParaRPr lang="en-GB" sz="1400" i="1" dirty="0">
              <a:latin typeface="+mj-lt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23528" y="2778313"/>
            <a:ext cx="8496944" cy="461665"/>
          </a:xfrm>
          <a:prstGeom prst="rect">
            <a:avLst/>
          </a:prstGeom>
          <a:ln w="63500">
            <a:noFill/>
          </a:ln>
        </p:spPr>
        <p:txBody>
          <a:bodyPr wrap="square">
            <a:spAutoFit/>
          </a:bodyPr>
          <a:lstStyle/>
          <a:p>
            <a:pPr indent="11113" algn="ctr" eaLnBrk="0" hangingPunct="0"/>
            <a:r>
              <a:rPr lang="it-IT" sz="2400" b="1" cap="all" dirty="0" smtClean="0">
                <a:ln w="12700">
                  <a:noFill/>
                </a:ln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Title</a:t>
            </a:r>
            <a:endParaRPr lang="it-IT" sz="2400" b="1" cap="all" dirty="0">
              <a:ln w="12700">
                <a:noFill/>
              </a:ln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6998" y="4941168"/>
            <a:ext cx="2483768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1113" algn="ctr" eaLnBrk="0" hangingPunct="0">
              <a:spcAft>
                <a:spcPts val="600"/>
              </a:spcAft>
            </a:pPr>
            <a:r>
              <a:rPr lang="it-IT" dirty="0" err="1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PhD</a:t>
            </a:r>
            <a:r>
              <a:rPr lang="it-IT" dirty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dirty="0" smtClean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candidate</a:t>
            </a:r>
          </a:p>
          <a:p>
            <a:pPr indent="11113" algn="ctr" eaLnBrk="0" hangingPunct="0">
              <a:spcAft>
                <a:spcPts val="600"/>
              </a:spcAft>
            </a:pPr>
            <a:r>
              <a:rPr lang="it-IT" b="1" dirty="0" err="1" smtClean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Name</a:t>
            </a:r>
            <a:r>
              <a:rPr lang="it-IT" b="1" dirty="0" smtClean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b="1" dirty="0" err="1" smtClean="0">
                <a:solidFill>
                  <a:srgbClr val="0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Surname</a:t>
            </a:r>
            <a:endParaRPr lang="it-IT" b="1" dirty="0">
              <a:solidFill>
                <a:srgbClr val="00000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6020607" y="4941168"/>
            <a:ext cx="2529667" cy="14311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dirty="0" smtClean="0">
                <a:solidFill>
                  <a:srgbClr val="000000"/>
                </a:solidFill>
                <a:latin typeface="+mj-lt"/>
                <a:ea typeface="Tahoma" pitchFamily="34" charset="0"/>
                <a:cs typeface="Tahoma" pitchFamily="34" charset="0"/>
              </a:rPr>
              <a:t>Supervisor(s)</a:t>
            </a:r>
          </a:p>
          <a:p>
            <a:pPr algn="ctr">
              <a:spcAft>
                <a:spcPts val="600"/>
              </a:spcAft>
            </a:pPr>
            <a:r>
              <a:rPr lang="it-IT" b="1" dirty="0" smtClean="0">
                <a:solidFill>
                  <a:srgbClr val="000000"/>
                </a:solidFill>
                <a:latin typeface="+mj-lt"/>
                <a:ea typeface="Tahoma" pitchFamily="34" charset="0"/>
                <a:cs typeface="Tahoma" pitchFamily="34" charset="0"/>
              </a:rPr>
              <a:t>Prof./Dr. </a:t>
            </a:r>
            <a:r>
              <a:rPr lang="it-IT" b="1" dirty="0" err="1" smtClean="0">
                <a:solidFill>
                  <a:srgbClr val="000000"/>
                </a:solidFill>
                <a:latin typeface="+mj-lt"/>
                <a:ea typeface="Tahoma" pitchFamily="34" charset="0"/>
                <a:cs typeface="Tahoma" pitchFamily="34" charset="0"/>
              </a:rPr>
              <a:t>Name</a:t>
            </a:r>
            <a:r>
              <a:rPr lang="it-IT" b="1" dirty="0" smtClean="0">
                <a:solidFill>
                  <a:srgbClr val="000000"/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it-IT" b="1" dirty="0" err="1" smtClean="0">
                <a:solidFill>
                  <a:srgbClr val="000000"/>
                </a:solidFill>
                <a:latin typeface="+mj-lt"/>
                <a:ea typeface="Tahoma" pitchFamily="34" charset="0"/>
                <a:cs typeface="Tahoma" pitchFamily="34" charset="0"/>
              </a:rPr>
              <a:t>Surname</a:t>
            </a:r>
            <a:endParaRPr lang="it-IT" b="1" dirty="0" smtClean="0">
              <a:solidFill>
                <a:srgbClr val="000000"/>
              </a:solidFill>
              <a:latin typeface="+mj-lt"/>
              <a:ea typeface="Tahoma" pitchFamily="34" charset="0"/>
              <a:cs typeface="Tahoma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it-IT" dirty="0" err="1" smtClean="0">
                <a:solidFill>
                  <a:srgbClr val="000000"/>
                </a:solidFill>
                <a:latin typeface="+mj-lt"/>
                <a:ea typeface="Tahoma" pitchFamily="34" charset="0"/>
                <a:cs typeface="Tahoma" pitchFamily="34" charset="0"/>
              </a:rPr>
              <a:t>Opponent</a:t>
            </a:r>
            <a:r>
              <a:rPr lang="it-IT" dirty="0" smtClean="0">
                <a:solidFill>
                  <a:srgbClr val="000000"/>
                </a:solidFill>
                <a:latin typeface="+mj-lt"/>
                <a:ea typeface="Tahoma" pitchFamily="34" charset="0"/>
                <a:cs typeface="Tahoma" pitchFamily="34" charset="0"/>
              </a:rPr>
              <a:t>(s)</a:t>
            </a:r>
          </a:p>
          <a:p>
            <a:pPr algn="ctr">
              <a:spcAft>
                <a:spcPts val="600"/>
              </a:spcAft>
            </a:pPr>
            <a:r>
              <a:rPr lang="it-IT" b="1" dirty="0">
                <a:solidFill>
                  <a:srgbClr val="000000"/>
                </a:solidFill>
                <a:latin typeface="+mj-lt"/>
                <a:ea typeface="Tahoma" pitchFamily="34" charset="0"/>
                <a:cs typeface="Tahoma" pitchFamily="34" charset="0"/>
              </a:rPr>
              <a:t>Prof./Dr. </a:t>
            </a:r>
            <a:r>
              <a:rPr lang="it-IT" b="1" dirty="0" err="1">
                <a:solidFill>
                  <a:srgbClr val="000000"/>
                </a:solidFill>
                <a:latin typeface="+mj-lt"/>
                <a:ea typeface="Tahoma" pitchFamily="34" charset="0"/>
                <a:cs typeface="Tahoma" pitchFamily="34" charset="0"/>
              </a:rPr>
              <a:t>Name</a:t>
            </a:r>
            <a:r>
              <a:rPr lang="it-IT" b="1" dirty="0">
                <a:solidFill>
                  <a:srgbClr val="000000"/>
                </a:solidFill>
                <a:latin typeface="+mj-lt"/>
                <a:ea typeface="Tahoma" pitchFamily="34" charset="0"/>
                <a:cs typeface="Tahoma" pitchFamily="34" charset="0"/>
              </a:rPr>
              <a:t> </a:t>
            </a:r>
            <a:r>
              <a:rPr lang="it-IT" b="1" dirty="0" err="1" smtClean="0">
                <a:solidFill>
                  <a:srgbClr val="000000"/>
                </a:solidFill>
                <a:latin typeface="+mj-lt"/>
                <a:ea typeface="Tahoma" pitchFamily="34" charset="0"/>
                <a:cs typeface="Tahoma" pitchFamily="34" charset="0"/>
              </a:rPr>
              <a:t>Surname</a:t>
            </a:r>
            <a:endParaRPr lang="en-GB" b="1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35703" y="2132856"/>
            <a:ext cx="9072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Research</a:t>
            </a:r>
            <a:r>
              <a:rPr lang="it-IT" dirty="0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dirty="0" err="1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project</a:t>
            </a:r>
            <a:r>
              <a:rPr lang="it-IT" dirty="0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it-IT" dirty="0" err="1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Annual</a:t>
            </a:r>
            <a:r>
              <a:rPr lang="it-IT" dirty="0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Report (1…3 </a:t>
            </a:r>
            <a:r>
              <a:rPr lang="it-IT" dirty="0" err="1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year</a:t>
            </a:r>
            <a:r>
              <a:rPr lang="it-IT" dirty="0" smtClean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GB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40</Words>
  <Application>Microsoft Office PowerPoint</Application>
  <PresentationFormat>Presentazione su schermo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Alberto</dc:creator>
  <cp:lastModifiedBy>Alberto</cp:lastModifiedBy>
  <cp:revision>9</cp:revision>
  <dcterms:created xsi:type="dcterms:W3CDTF">2014-09-30T11:09:05Z</dcterms:created>
  <dcterms:modified xsi:type="dcterms:W3CDTF">2016-02-02T07:35:05Z</dcterms:modified>
</cp:coreProperties>
</file>